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57" r:id="rId5"/>
    <p:sldId id="258" r:id="rId6"/>
    <p:sldId id="259" r:id="rId7"/>
    <p:sldId id="260" r:id="rId8"/>
    <p:sldId id="261" r:id="rId9"/>
    <p:sldId id="265" r:id="rId10"/>
    <p:sldId id="266" r:id="rId11"/>
    <p:sldId id="26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84FC1-32BF-4C1D-A391-6DCDAD8B12C2}" type="datetimeFigureOut">
              <a:rPr lang="en-US" smtClean="0"/>
              <a:pPr/>
              <a:t>12/16/2021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99E55-71E9-421A-8763-CB5DA3073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611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84FC1-32BF-4C1D-A391-6DCDAD8B12C2}" type="datetimeFigureOut">
              <a:rPr lang="en-US" smtClean="0"/>
              <a:pPr/>
              <a:t>12/16/2021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99E55-71E9-421A-8763-CB5DA3073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63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84FC1-32BF-4C1D-A391-6DCDAD8B12C2}" type="datetimeFigureOut">
              <a:rPr lang="en-US" smtClean="0"/>
              <a:pPr/>
              <a:t>12/16/2021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99E55-71E9-421A-8763-CB5DA3073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63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84FC1-32BF-4C1D-A391-6DCDAD8B12C2}" type="datetimeFigureOut">
              <a:rPr lang="en-US" smtClean="0"/>
              <a:pPr/>
              <a:t>12/16/2021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99E55-71E9-421A-8763-CB5DA3073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710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84FC1-32BF-4C1D-A391-6DCDAD8B12C2}" type="datetimeFigureOut">
              <a:rPr lang="en-US" smtClean="0"/>
              <a:pPr/>
              <a:t>12/16/2021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99E55-71E9-421A-8763-CB5DA3073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946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84FC1-32BF-4C1D-A391-6DCDAD8B12C2}" type="datetimeFigureOut">
              <a:rPr lang="en-US" smtClean="0"/>
              <a:pPr/>
              <a:t>12/16/2021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99E55-71E9-421A-8763-CB5DA3073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778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84FC1-32BF-4C1D-A391-6DCDAD8B12C2}" type="datetimeFigureOut">
              <a:rPr lang="en-US" smtClean="0"/>
              <a:pPr/>
              <a:t>12/16/2021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99E55-71E9-421A-8763-CB5DA3073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808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84FC1-32BF-4C1D-A391-6DCDAD8B12C2}" type="datetimeFigureOut">
              <a:rPr lang="en-US" smtClean="0"/>
              <a:pPr/>
              <a:t>12/16/2021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99E55-71E9-421A-8763-CB5DA3073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459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84FC1-32BF-4C1D-A391-6DCDAD8B12C2}" type="datetimeFigureOut">
              <a:rPr lang="en-US" smtClean="0"/>
              <a:pPr/>
              <a:t>12/16/2021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99E55-71E9-421A-8763-CB5DA3073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374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84FC1-32BF-4C1D-A391-6DCDAD8B12C2}" type="datetimeFigureOut">
              <a:rPr lang="en-US" smtClean="0"/>
              <a:pPr/>
              <a:t>12/16/2021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99E55-71E9-421A-8763-CB5DA3073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693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84FC1-32BF-4C1D-A391-6DCDAD8B12C2}" type="datetimeFigureOut">
              <a:rPr lang="en-US" smtClean="0"/>
              <a:pPr/>
              <a:t>12/16/2021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99E55-71E9-421A-8763-CB5DA3073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757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84FC1-32BF-4C1D-A391-6DCDAD8B12C2}" type="datetimeFigureOut">
              <a:rPr lang="en-US" smtClean="0"/>
              <a:pPr/>
              <a:t>12/16/2021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B99E55-71E9-421A-8763-CB5DA3073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860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/>
              <a:t>Company Name </a:t>
            </a:r>
            <a:r>
              <a:rPr lang="en-US" dirty="0" smtClean="0"/>
              <a:t>: xxx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pPr algn="l"/>
            <a:r>
              <a:rPr lang="en-US" sz="2400" dirty="0" smtClean="0">
                <a:solidFill>
                  <a:schemeClr val="tx1"/>
                </a:solidFill>
              </a:rPr>
              <a:t>Company </a:t>
            </a:r>
            <a:r>
              <a:rPr lang="en-US" sz="2400" dirty="0" err="1" smtClean="0">
                <a:solidFill>
                  <a:schemeClr val="tx1"/>
                </a:solidFill>
              </a:rPr>
              <a:t>Regn</a:t>
            </a:r>
            <a:r>
              <a:rPr lang="en-US" sz="2400" dirty="0" smtClean="0">
                <a:solidFill>
                  <a:schemeClr val="tx1"/>
                </a:solidFill>
              </a:rPr>
              <a:t> No.:</a:t>
            </a:r>
            <a:br>
              <a:rPr lang="en-US" sz="2400" dirty="0" smtClean="0">
                <a:solidFill>
                  <a:schemeClr val="tx1"/>
                </a:solidFill>
              </a:rPr>
            </a:br>
            <a:r>
              <a:rPr lang="en-US" sz="2400" dirty="0" smtClean="0">
                <a:solidFill>
                  <a:schemeClr val="tx1"/>
                </a:solidFill>
              </a:rPr>
              <a:t>Address :</a:t>
            </a:r>
          </a:p>
          <a:p>
            <a:pPr algn="l"/>
            <a:r>
              <a:rPr lang="en-US" sz="2400" dirty="0" smtClean="0">
                <a:solidFill>
                  <a:schemeClr val="tx1"/>
                </a:solidFill>
              </a:rPr>
              <a:t>Tel :</a:t>
            </a:r>
          </a:p>
          <a:p>
            <a:pPr algn="l"/>
            <a:r>
              <a:rPr lang="en-US" sz="2400" dirty="0" smtClean="0">
                <a:solidFill>
                  <a:schemeClr val="tx1"/>
                </a:solidFill>
              </a:rPr>
              <a:t>Fax :</a:t>
            </a:r>
          </a:p>
          <a:p>
            <a:pPr algn="l"/>
            <a:r>
              <a:rPr lang="en-US" sz="2400" dirty="0" smtClean="0">
                <a:solidFill>
                  <a:schemeClr val="tx1"/>
                </a:solidFill>
              </a:rPr>
              <a:t>Mail :</a:t>
            </a:r>
          </a:p>
          <a:p>
            <a:pPr algn="l"/>
            <a:r>
              <a:rPr lang="en-US" sz="2400" dirty="0" smtClean="0">
                <a:solidFill>
                  <a:schemeClr val="tx1"/>
                </a:solidFill>
              </a:rPr>
              <a:t>Manager Name :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5356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MY" dirty="0" smtClean="0"/>
              <a:t>Emergency Evacuation Flow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6126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Workshop Floor Plan (</a:t>
            </a:r>
            <a:r>
              <a:rPr lang="en-US" smtClean="0"/>
              <a:t>Layout Plan)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515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Workshop Front 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0721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Signage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6571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Office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479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Reception Area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476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/>
              <a:t>Servicing Area – bays/hoists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MY" dirty="0" smtClean="0"/>
              <a:t>Photos showing servicing area</a:t>
            </a:r>
          </a:p>
          <a:p>
            <a:r>
              <a:rPr lang="en-MY" dirty="0" smtClean="0"/>
              <a:t>Photos showing where your apprentices carry hands-on job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7941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Toilet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5771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First Aid Kit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936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MY" dirty="0" smtClean="0"/>
              <a:t>Fire Extinguishers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MY" dirty="0" smtClean="0"/>
              <a:t>Show floor plan, location of the fire extinguishers</a:t>
            </a:r>
          </a:p>
          <a:p>
            <a:r>
              <a:rPr lang="en-MY" dirty="0" smtClean="0"/>
              <a:t>Or show photos of fire extinguishers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62</Words>
  <Application>Microsoft Office PowerPoint</Application>
  <PresentationFormat>On-screen Show (4:3)</PresentationFormat>
  <Paragraphs>20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Company Name : xxx</vt:lpstr>
      <vt:lpstr>Workshop Front View</vt:lpstr>
      <vt:lpstr>Signage</vt:lpstr>
      <vt:lpstr>Office</vt:lpstr>
      <vt:lpstr>Reception Area</vt:lpstr>
      <vt:lpstr>Servicing Area – bays/hoists</vt:lpstr>
      <vt:lpstr>Toilet</vt:lpstr>
      <vt:lpstr>First Aid Kit</vt:lpstr>
      <vt:lpstr>Fire Extinguishers</vt:lpstr>
      <vt:lpstr>Emergency Evacuation Flow</vt:lpstr>
      <vt:lpstr>Workshop Floor Plan (Layout Plan)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Company Name :</dc:title>
  <dc:creator>Acer</dc:creator>
  <cp:lastModifiedBy>user</cp:lastModifiedBy>
  <cp:revision>5</cp:revision>
  <dcterms:created xsi:type="dcterms:W3CDTF">2021-12-14T18:58:16Z</dcterms:created>
  <dcterms:modified xsi:type="dcterms:W3CDTF">2021-12-16T05:01:14Z</dcterms:modified>
</cp:coreProperties>
</file>